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58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B668D-DD1F-32FE-D38C-32A6BC5AB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DBE89-39AF-24C1-8E94-6565D36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97FF9D-AA59-E1F3-53A0-2D39EE19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8B99A5-CB5D-59BD-CEF1-1618F60C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F5D17D-A15C-1F10-4C7B-EA151E6C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52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F28E1-3DC6-1AAC-55BC-92A4B8B7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9FC232-AB7F-B6E8-4193-C1E66AAE6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946C91-9088-BD09-D0AD-34EBC51A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84540E-CB73-0D0C-C277-EC92FAAD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FAA06D-AC95-A910-287B-096AC9D3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92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940483-A9C4-DEAA-E307-A994AEF31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99B4B2-01EB-F8F7-940F-A97390FA9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8337AB-9E2C-F293-6A22-95E273AF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55F1D-5A43-C988-0490-3AEE1448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3F3A03-D1B4-F153-345E-3094CF5B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33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EA782-BA07-6D85-6162-3DC26182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A0E001-E329-D7DD-72AF-42A3F6B76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A23B6-2EFB-E7A3-18F3-EA2B5621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AAB1EF-06ED-6509-865E-B5BE8C4E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03043-CBC4-7FD3-A2A1-DC45A350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B470A-C4F0-E25D-D6AE-6904D29E8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3DE84A-A0E4-3433-D12E-F32A2F67D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E1A3EF-5A85-2F5B-C020-E258C3CA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3DEFC5-579D-ADF2-D339-8EAD7688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633FC6-E256-F5EA-19B2-077BE87B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26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A120A-D0A8-56D4-31A7-3705856C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0D860B-C0AF-A6CA-3481-52FCF299E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FDCB4F-B3EA-072E-1893-2854CD5E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3703A6-E5D5-2FA4-CE3B-A56827F4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E22430-7934-6364-AD9C-7EC6997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5D6710-EB03-2EC5-31A7-26A67C56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70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1A6BF-D7AB-DB9D-2E9B-88965BFD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84482B-B1B4-171C-B3B0-823A12CB3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FE8033-BC8B-E16E-20B9-2076ADFCA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F1B8DD-1534-F213-5EC0-564B98E31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C0EA40-A6FE-1873-AE4E-58C7C45B3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21A8A1-F382-37CA-E4E8-3106CEB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650206-548A-193F-DC65-7EC090CC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2D7D8A-F49C-9BEE-E2C3-CA03EFF4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51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34A3D-35BA-DE79-9509-1C5ADBC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3D8310-1503-7469-EFDB-36B954F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D928C6-F956-F751-D27A-AE19C2A2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A6ED2C-1C27-35FE-DB83-8858B2F3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68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3AF5E7-CCB4-8588-0E27-084BD0C3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EE8791-700A-21DD-A125-DC1212B0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257985-187B-E91D-28FD-4E735F66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5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526B-38A0-23AA-1876-7808F2BE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D0A759-C1D6-1188-6E71-59710F9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78192C-E1CB-E971-F319-BF56082C3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F6D349-7CC2-184A-D48E-9D17C4EF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2D74CE-0A3E-0DCA-63EA-9E4015E4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24E40A-312F-EB84-09D3-1DA43331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10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195A1-A9A1-7B71-2813-E5533F2A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86E738-8CB3-2BF6-0580-0BFC95663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904434-D7CA-3107-00A6-594474C3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97BF8B-E4E1-48FD-9D3D-23EA6C9F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A5A5FB-EF0F-884D-782E-8CB67358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DBBB81-6A4C-C868-ACC1-F611A899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9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D82E5-23CE-2852-8EDC-FD99AFE7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B91617-04F8-7383-743F-E9B0C91A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92201A-C789-D9D2-CB05-66B6B57E3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732D-9853-4CE7-B47C-A51D079D8BA5}" type="datetimeFigureOut">
              <a:rPr lang="ru-RU" smtClean="0"/>
              <a:t>29.04.2025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91DD3B-7CA2-8847-C381-2FCFF9E3C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9CE259-C0AB-C0C5-43E6-2C8649BFB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3979-7715-415C-9900-A32D5A680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88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5F5C4-A942-6317-7C16-ED8CE659E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515" y="1566885"/>
            <a:ext cx="9144000" cy="2387600"/>
          </a:xfrm>
        </p:spPr>
        <p:txBody>
          <a:bodyPr>
            <a:normAutofit/>
          </a:bodyPr>
          <a:lstStyle/>
          <a:p>
            <a:r>
              <a:rPr lang="ru-RU" sz="4400" dirty="0"/>
              <a:t>Этапы проектирования и изготовления устройства </a:t>
            </a:r>
            <a:r>
              <a:rPr lang="en-US" sz="4400" dirty="0"/>
              <a:t>“</a:t>
            </a:r>
            <a:r>
              <a:rPr lang="ru-RU" sz="4400" dirty="0"/>
              <a:t>Умная ёмкость</a:t>
            </a:r>
            <a:r>
              <a:rPr lang="en-US" sz="4400" dirty="0"/>
              <a:t>”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E13DDF-D99C-4C14-67AF-D4FAB9C35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882" y="4417826"/>
            <a:ext cx="9144000" cy="1655762"/>
          </a:xfrm>
        </p:spPr>
        <p:txBody>
          <a:bodyPr/>
          <a:lstStyle/>
          <a:p>
            <a:pPr algn="r"/>
            <a:r>
              <a:rPr lang="ru-RU" dirty="0"/>
              <a:t>Выполнил</a:t>
            </a:r>
          </a:p>
          <a:p>
            <a:pPr algn="r"/>
            <a:r>
              <a:rPr lang="ru-RU" dirty="0"/>
              <a:t>Шипилов Степан Б01-301</a:t>
            </a:r>
          </a:p>
        </p:txBody>
      </p:sp>
    </p:spTree>
    <p:extLst>
      <p:ext uri="{BB962C8B-B14F-4D97-AF65-F5344CB8AC3E}">
        <p14:creationId xmlns:p14="http://schemas.microsoft.com/office/powerpoint/2010/main" val="142602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765C9-D9B9-63FB-4C4B-2DA132DA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2282" cy="1325563"/>
          </a:xfrm>
        </p:spPr>
        <p:txBody>
          <a:bodyPr/>
          <a:lstStyle/>
          <a:p>
            <a:r>
              <a:rPr lang="ru-RU" dirty="0"/>
              <a:t>Проверка работы устройства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3DF0702-12A4-88CC-A1C8-ACB13A8F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4" y="5328981"/>
            <a:ext cx="5358353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Протестировали устройство и убедились в его работоспособности и соответствии его функционала поставленным задач.</a:t>
            </a:r>
          </a:p>
          <a:p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0BFDE1-7A50-583B-0174-CBC61236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2" y="1852683"/>
            <a:ext cx="4401603" cy="44774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D19338-E352-B7FD-7A66-CA61DCD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78" y="306207"/>
            <a:ext cx="3199531" cy="4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8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997E-EE20-EB76-5717-4AE98F43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92EA5-558F-B58A-E2A4-924733F2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9" y="51826"/>
            <a:ext cx="10515600" cy="1325563"/>
          </a:xfrm>
        </p:spPr>
        <p:txBody>
          <a:bodyPr/>
          <a:lstStyle/>
          <a:p>
            <a:r>
              <a:rPr lang="ru-RU" dirty="0"/>
              <a:t>Проектирование схемы устройства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E5CE9D7-79D1-21DF-D3C3-D656C5AF09D2}"/>
              </a:ext>
            </a:extLst>
          </p:cNvPr>
          <p:cNvSpPr txBox="1">
            <a:spLocks/>
          </p:cNvSpPr>
          <p:nvPr/>
        </p:nvSpPr>
        <p:spPr>
          <a:xfrm>
            <a:off x="838200" y="5770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выбор и покупка компонентов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9B3400-D729-5527-7730-7B9258B86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3" y="1377388"/>
            <a:ext cx="7562627" cy="482708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72E5757-41DB-95E4-B99A-D7819076A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9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Выполнена и схематично нарисована схема будущего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309574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F490A-FCDA-C4AF-2B51-AE28168B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компонентов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25577-D485-3696-3AAD-E0058A67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9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Основные элементы системы:</a:t>
            </a:r>
          </a:p>
          <a:p>
            <a:r>
              <a:rPr lang="ru-RU" sz="2000" dirty="0"/>
              <a:t>HX711 — модуль для точного считывания данных с тензодатчика.</a:t>
            </a:r>
          </a:p>
          <a:p>
            <a:r>
              <a:rPr lang="ru-RU" sz="2000" dirty="0"/>
              <a:t>ESP8266 — микроконтроллер с </a:t>
            </a:r>
            <a:r>
              <a:rPr lang="ru-RU" sz="2000" dirty="0" err="1"/>
              <a:t>Wi</a:t>
            </a:r>
            <a:r>
              <a:rPr lang="ru-RU" sz="2000" dirty="0"/>
              <a:t>-Fi для передачи данных.</a:t>
            </a:r>
          </a:p>
          <a:p>
            <a:r>
              <a:rPr lang="ru-RU" sz="2000" dirty="0"/>
              <a:t>Тензодатчик — измерение веса содержимого.</a:t>
            </a:r>
          </a:p>
          <a:p>
            <a:r>
              <a:rPr lang="ru-RU" sz="2000" dirty="0"/>
              <a:t>Модуль тактовой кнопки KY-004 — сброс тары.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2323D8B-C305-243A-5A02-D20C51C36552}"/>
              </a:ext>
            </a:extLst>
          </p:cNvPr>
          <p:cNvSpPr txBox="1">
            <a:spLocks/>
          </p:cNvSpPr>
          <p:nvPr/>
        </p:nvSpPr>
        <p:spPr>
          <a:xfrm>
            <a:off x="838200" y="56034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Сборка схемы, подключение датчиков и тестирование передачи данных.</a:t>
            </a:r>
            <a:r>
              <a:rPr lang="en-US" sz="2000" dirty="0"/>
              <a:t> </a:t>
            </a:r>
            <a:endParaRPr lang="ru-RU" sz="20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BC9B479-9256-B280-B98F-0075637F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047" y="226544"/>
            <a:ext cx="2184961" cy="21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2973306D-C72B-37DA-089C-CD8F2A417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4" y="3308679"/>
            <a:ext cx="3139701" cy="235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B354DFDA-6311-B25B-8E17-7CF73626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3609835"/>
            <a:ext cx="3619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03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E9382-C891-C672-E16B-849674005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74555-7054-0106-D221-E76DE067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85"/>
            <a:ext cx="10515600" cy="1325563"/>
          </a:xfrm>
        </p:spPr>
        <p:txBody>
          <a:bodyPr/>
          <a:lstStyle/>
          <a:p>
            <a:r>
              <a:rPr lang="ru-RU" dirty="0"/>
              <a:t>Пайка и сборка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6BB783-74BC-45DA-49E1-5852B6D1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9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ESP8266 подключен к HX711 и тензодатчику.</a:t>
            </a:r>
          </a:p>
          <a:p>
            <a:r>
              <a:rPr lang="ru-RU" sz="2000" dirty="0"/>
              <a:t>Провода припаяны, соединения проверены.</a:t>
            </a:r>
          </a:p>
          <a:p>
            <a:r>
              <a:rPr lang="ru-RU" sz="2000" dirty="0"/>
              <a:t>Осталось протестировать схему и откалибровать датчик.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991E8B-7AE2-1462-FF26-B952AB883509}"/>
              </a:ext>
            </a:extLst>
          </p:cNvPr>
          <p:cNvSpPr txBox="1">
            <a:spLocks/>
          </p:cNvSpPr>
          <p:nvPr/>
        </p:nvSpPr>
        <p:spPr>
          <a:xfrm>
            <a:off x="838200" y="5728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протестировать схему и откалибровать датчик.</a:t>
            </a: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289F6905-C068-9BE5-DDE3-3EF1945426A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72612" y="1376371"/>
            <a:ext cx="3411206" cy="60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93AFC-ECFC-1660-DAA2-5F08D943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BBE18-7A97-9F27-2934-31A5167F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85"/>
            <a:ext cx="10515600" cy="1325563"/>
          </a:xfrm>
        </p:spPr>
        <p:txBody>
          <a:bodyPr/>
          <a:lstStyle/>
          <a:p>
            <a:r>
              <a:rPr lang="ru-RU" dirty="0"/>
              <a:t>Калибровка тензодатчика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CBFD22-8705-8164-AE25-13810637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9"/>
            <a:ext cx="5652247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Использован груз 200 г в качестве эталона.</a:t>
            </a:r>
          </a:p>
          <a:p>
            <a:r>
              <a:rPr lang="ru-RU" sz="2000" dirty="0"/>
              <a:t>Настроен калибровочный коэффициент для точных измерений.</a:t>
            </a:r>
          </a:p>
          <a:p>
            <a:r>
              <a:rPr lang="ru-RU" sz="2000" dirty="0"/>
              <a:t>Реализовано ручное изменение коэффициента через </a:t>
            </a:r>
            <a:r>
              <a:rPr lang="ru-RU" sz="2000" dirty="0" err="1"/>
              <a:t>Serial</a:t>
            </a:r>
            <a:r>
              <a:rPr lang="ru-RU" sz="2000" dirty="0"/>
              <a:t> Monitor.</a:t>
            </a:r>
          </a:p>
          <a:p>
            <a:endParaRPr lang="ru-RU" sz="2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9E4FAFD-6A37-7159-DEC2-D6A497AF115B}"/>
              </a:ext>
            </a:extLst>
          </p:cNvPr>
          <p:cNvSpPr txBox="1">
            <a:spLocks/>
          </p:cNvSpPr>
          <p:nvPr/>
        </p:nvSpPr>
        <p:spPr>
          <a:xfrm>
            <a:off x="838200" y="5728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реализовать передачу данных через </a:t>
            </a:r>
            <a:r>
              <a:rPr lang="en-US" sz="2000" dirty="0"/>
              <a:t>wi-fi </a:t>
            </a:r>
            <a:r>
              <a:rPr lang="ru-RU" sz="2000" dirty="0"/>
              <a:t>в приложение.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99D6ED-CF0C-2292-8F73-4A2BF57C8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72" y="609320"/>
            <a:ext cx="3591434" cy="5327446"/>
          </a:xfrm>
          <a:prstGeom prst="rect">
            <a:avLst/>
          </a:prstGeom>
        </p:spPr>
      </p:pic>
      <p:pic>
        <p:nvPicPr>
          <p:cNvPr id="7" name="Объект 3">
            <a:extLst>
              <a:ext uri="{FF2B5EF4-FFF2-40B4-BE49-F238E27FC236}">
                <a16:creationId xmlns:a16="http://schemas.microsoft.com/office/drawing/2014/main" id="{2546B987-8C1C-97C6-A360-0D4383415B1F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2" y="3273043"/>
            <a:ext cx="4893734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5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A8442-AC35-158B-EEF6-2646AAA3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46"/>
            <a:ext cx="10515600" cy="1325563"/>
          </a:xfrm>
        </p:spPr>
        <p:txBody>
          <a:bodyPr/>
          <a:lstStyle/>
          <a:p>
            <a:r>
              <a:rPr lang="ru-RU" dirty="0"/>
              <a:t>Передача данных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B42A6-203B-7B67-89A4-E4D1A9AB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009"/>
            <a:ext cx="4997824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Реализована  непрерывная передача данных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A49CDB-CB01-FA42-880A-EBCE31153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5535" y="1832101"/>
            <a:ext cx="3584013" cy="47786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056F-987D-84E0-57A0-D60968207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77" y="2600978"/>
            <a:ext cx="5772877" cy="299421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0927DB4-1C3B-FF02-A5C9-FD4CD06EC270}"/>
              </a:ext>
            </a:extLst>
          </p:cNvPr>
          <p:cNvSpPr txBox="1">
            <a:spLocks/>
          </p:cNvSpPr>
          <p:nvPr/>
        </p:nvSpPr>
        <p:spPr>
          <a:xfrm>
            <a:off x="838200" y="5728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проектирование корпуса</a:t>
            </a:r>
          </a:p>
        </p:txBody>
      </p:sp>
    </p:spTree>
    <p:extLst>
      <p:ext uri="{BB962C8B-B14F-4D97-AF65-F5344CB8AC3E}">
        <p14:creationId xmlns:p14="http://schemas.microsoft.com/office/powerpoint/2010/main" val="270999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F1FEA-50A5-9D70-57AB-4EB8775E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BC263-4268-7CC9-14F3-F3E87927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46"/>
            <a:ext cx="10515600" cy="1325563"/>
          </a:xfrm>
        </p:spPr>
        <p:txBody>
          <a:bodyPr/>
          <a:lstStyle/>
          <a:p>
            <a:r>
              <a:rPr lang="ru-RU" dirty="0"/>
              <a:t>Проектирование и сборка корпуса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DEBFCF-6ACD-9E29-4AA8-5F0F95F41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176" y="5728727"/>
            <a:ext cx="4997824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Вырезаны детали на лазерном станке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96B3FD-4EC2-9BA9-C32D-696766946E91}"/>
              </a:ext>
            </a:extLst>
          </p:cNvPr>
          <p:cNvSpPr txBox="1">
            <a:spLocks/>
          </p:cNvSpPr>
          <p:nvPr/>
        </p:nvSpPr>
        <p:spPr>
          <a:xfrm>
            <a:off x="838200" y="5728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распечатка ручки.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3EE1947-2CBB-9025-69E2-6D3A1780F6EA}"/>
              </a:ext>
            </a:extLst>
          </p:cNvPr>
          <p:cNvSpPr txBox="1">
            <a:spLocks/>
          </p:cNvSpPr>
          <p:nvPr/>
        </p:nvSpPr>
        <p:spPr>
          <a:xfrm>
            <a:off x="990600" y="1587409"/>
            <a:ext cx="499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Спроектирована 3-Д модель корпуса формата шип-паз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99A4B-FF9E-1841-A8B7-BDD6C018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90" y="2636262"/>
            <a:ext cx="5320906" cy="29930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74B6E8-5E2A-B899-B60E-7E94B60A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34" y="1716267"/>
            <a:ext cx="5420412" cy="30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F523-37DD-2F30-B1CC-B3FF49149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533F9-DD69-2B1A-D33E-8D2196A2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46"/>
            <a:ext cx="10515600" cy="1325563"/>
          </a:xfrm>
        </p:spPr>
        <p:txBody>
          <a:bodyPr/>
          <a:lstStyle/>
          <a:p>
            <a:r>
              <a:rPr lang="ru-RU" dirty="0"/>
              <a:t>Распечатывание ручки на 3-Д принтере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E4984E5-64CA-5FDA-A0F2-AA76183CA8B5}"/>
              </a:ext>
            </a:extLst>
          </p:cNvPr>
          <p:cNvSpPr txBox="1">
            <a:spLocks/>
          </p:cNvSpPr>
          <p:nvPr/>
        </p:nvSpPr>
        <p:spPr>
          <a:xfrm>
            <a:off x="838200" y="5728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C</a:t>
            </a:r>
            <a:r>
              <a:rPr lang="ru-RU" sz="2000" dirty="0"/>
              <a:t>борка устройства.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B17B995A-618C-259B-707A-8AD04D0DD3D1}"/>
              </a:ext>
            </a:extLst>
          </p:cNvPr>
          <p:cNvSpPr txBox="1">
            <a:spLocks/>
          </p:cNvSpPr>
          <p:nvPr/>
        </p:nvSpPr>
        <p:spPr>
          <a:xfrm>
            <a:off x="990600" y="1587409"/>
            <a:ext cx="499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Смоделирована и распечатана эргономичная ручка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21B28-85DD-2CAE-25BE-A2ED16DD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3224"/>
            <a:ext cx="3924693" cy="4498689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AD000E1A-379D-D671-68E1-43D24E637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697541-DF6E-413E-018F-5B4DA986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94214"/>
            <a:ext cx="3528154" cy="30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0BEA8-440E-6D0B-3300-C5E96E6EC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36200-EEF6-C070-FFC8-F4B2B0C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1FBFE5-FDC8-1EA3-F0AF-52F0BA05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30437"/>
            <a:ext cx="4478519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Были собрано все комплектующие в одно единое устройство.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B7C797-509C-F623-9D84-1E222C92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19" b="19455"/>
          <a:stretch/>
        </p:blipFill>
        <p:spPr>
          <a:xfrm>
            <a:off x="6148144" y="365125"/>
            <a:ext cx="4788276" cy="57822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4569D2-B968-E204-449A-01632E7F3A85}"/>
              </a:ext>
            </a:extLst>
          </p:cNvPr>
          <p:cNvSpPr txBox="1">
            <a:spLocks/>
          </p:cNvSpPr>
          <p:nvPr/>
        </p:nvSpPr>
        <p:spPr>
          <a:xfrm>
            <a:off x="838200" y="5728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Следующий шаг -</a:t>
            </a:r>
            <a:r>
              <a:rPr lang="en-US" sz="2000" dirty="0"/>
              <a:t>&gt; </a:t>
            </a:r>
            <a:r>
              <a:rPr lang="ru-RU" sz="2000" dirty="0"/>
              <a:t>Тестирование и проверка работоспособности.</a:t>
            </a:r>
          </a:p>
        </p:txBody>
      </p:sp>
    </p:spTree>
    <p:extLst>
      <p:ext uri="{BB962C8B-B14F-4D97-AF65-F5344CB8AC3E}">
        <p14:creationId xmlns:p14="http://schemas.microsoft.com/office/powerpoint/2010/main" val="39456547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244</Words>
  <Application>Microsoft Office PowerPoint</Application>
  <PresentationFormat>Широкоэкранный</PresentationFormat>
  <Paragraphs>38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Этапы проектирования и изготовления устройства “Умная ёмкость”</vt:lpstr>
      <vt:lpstr>Проектирование схемы устройства</vt:lpstr>
      <vt:lpstr>Выбор компонентов </vt:lpstr>
      <vt:lpstr>Пайка и сборка</vt:lpstr>
      <vt:lpstr>Калибровка тензодатчика</vt:lpstr>
      <vt:lpstr>Передача данных </vt:lpstr>
      <vt:lpstr>Проектирование и сборка корпуса</vt:lpstr>
      <vt:lpstr>Распечатывание ручки на 3-Д принтере</vt:lpstr>
      <vt:lpstr>Сборка устройства</vt:lpstr>
      <vt:lpstr>Проверка работы устройства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Степан Шипилов</dc:creator>
  <cp:lastModifiedBy>Степан Шипилов</cp:lastModifiedBy>
  <cp:revision>3</cp:revision>
  <dcterms:created xsi:type="dcterms:W3CDTF">2025-03-20T10:09:45Z</dcterms:created>
  <dcterms:modified xsi:type="dcterms:W3CDTF">2025-04-29T10:32:43Z</dcterms:modified>
</cp:coreProperties>
</file>